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D53D"/>
    <a:srgbClr val="D85594"/>
    <a:srgbClr val="2969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51"/>
    <p:restoredTop sz="91507"/>
  </p:normalViewPr>
  <p:slideViewPr>
    <p:cSldViewPr snapToGrid="0">
      <p:cViewPr varScale="1">
        <p:scale>
          <a:sx n="116" d="100"/>
          <a:sy n="116" d="100"/>
        </p:scale>
        <p:origin x="39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97636-5759-7042-9321-79499AACAEC7}" type="datetimeFigureOut">
              <a:rPr lang="en-US" smtClean="0"/>
              <a:t>5/16/25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7E8061-9199-2F47-8483-98F5AFD834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25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7E8061-9199-2F47-8483-98F5AFD834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00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1801-EDBF-6934-29D3-08B485F09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D84B96-3163-0E50-BE3E-F830A27BE7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99A50-E10E-33D8-A458-F815D01F6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A7035-02EA-A508-5867-E0277386F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7EDE2B-7BEE-6815-46E8-CFF55B7FA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260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30F81-CBC0-2F89-74C8-088E29B83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D8461-4678-1E91-1F71-1D777A6D1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89638-6BCF-C7EE-E0EE-AB67224D4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E5372D-D448-0E33-8A93-0DCC033E7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EBDA5-86CD-4416-3837-2EB20E8C8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86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A3027-854D-D8E7-13D3-737B767A6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564E8-693D-DFE7-96F1-B2DEABA91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0FFBE-326D-000F-19EE-1DC0ACD11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ADA75-1C43-CE75-30B0-735DC3A5A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3F9B3-F292-D8BF-DA51-FFFE59F9F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192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80603-7E08-7529-66D7-A088FCC69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018FA-69DE-F3B2-E91D-4270EBB2AD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31254-4A6C-DD43-B597-D46283A9B4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3457B9-899E-43B9-FE5A-5E9B8B063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74A970-F933-48CD-8A13-67B42B0EF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930AEC-3C7A-0E44-56C0-0F4174635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256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AE2D5-5344-B097-8703-40FFDA117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732E0-CF41-3AA6-424A-80FD4BFC0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A834EC-CC7B-1819-348E-6F595EB6E0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B3B87E-AE47-835E-FB2B-6DEB07807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380E99-267B-464B-679D-125FF11509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56FF0E-3EDD-66D2-568C-9076112A7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9A2505-6E9E-A34D-A208-020643C6C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E38CC3-7477-A475-3715-22CD810AC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67662-1FCC-97FB-AC7B-B172A0C19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963730-3040-FECD-1E36-A8730A558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A052A-9321-81A4-9FE3-F7EF5EE39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2834D-67EE-180D-F23D-70357AC92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120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59ECB8-B0BB-E0BE-7169-7D725BDAE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A4FE10-0B85-00C5-A339-A5697A13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00B160-41C1-3F55-572A-C3651828B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57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FAEA3-9F81-E1F8-4C80-1D38BCF2B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8A804-79AB-51CC-4C3A-88C6C395D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61229-54AE-EDB1-67C7-42D5A41EB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F9F2F-87B1-ABF3-6EA0-66ED5E2B8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351720-9BAA-BF2B-9AD8-2714B7C6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F752D7-19D8-AB8E-C796-DE141F85D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56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4F223-B57F-EC11-6055-354396891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57B9E9-8C9C-EE31-C2E6-5CCC86E70D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E0470-9894-04A0-E953-B63898C0B5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667773-52E8-A05A-31A7-3FD250648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DBFFCB-5437-5972-6A0B-3D5C014DA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2ACA3C-7AD7-9F62-61B9-7EBC52B84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619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0B6D3-D024-3E77-E7F4-AAC294E24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DEAB0F-869E-5C94-4954-3F8CDA40C8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E808D2-7D4D-D697-0E52-9F06518E7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E59D3-21DE-2F15-64C5-1F9B40628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4E67B-EA00-BF82-36AB-F599D81D9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50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FEFC5B-BE5B-A0EA-2EE7-B8BD0E33B0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20123DF-6A80-D50E-5CA2-CF465B7F29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89D8A-F77C-FBA2-62CD-4135A2007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CD15E-1200-8AD7-ED65-3D6B2BD0E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3C19B-6040-1BF1-5637-03CA7E4E7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55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FC3BB6-DCF4-A00C-3742-B9B30F4AB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1711B-4E07-046C-C348-B8D8BB292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4A2164-E0B4-4BC6-5909-E9602BA044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6E13AF-2359-FF49-87EE-C6872F6A6AD9}" type="datetimeFigureOut">
              <a:rPr lang="en-US" smtClean="0"/>
              <a:t>5/16/25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63C5F-26E3-910A-4A78-F5C693FADD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14B07-1FA9-EA9D-5FF0-E4DD0CF6B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09EB84-41E4-604C-B7C0-A60AA9914C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914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cid:56ADF968-0DB5-4A87-B2DA-477668110AAF" TargetMode="Externa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27673" y="141521"/>
            <a:ext cx="1361541" cy="9432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60201D-BA22-3747-867D-C149DCF3C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r:link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145" y="41791"/>
            <a:ext cx="2067424" cy="1015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2FD76B-7639-7238-CEB4-D2090C32EE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7058" y="141521"/>
            <a:ext cx="2071482" cy="75119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11858EE-F428-B23C-D568-F60A45040909}"/>
              </a:ext>
            </a:extLst>
          </p:cNvPr>
          <p:cNvSpPr txBox="1"/>
          <p:nvPr/>
        </p:nvSpPr>
        <p:spPr>
          <a:xfrm>
            <a:off x="315136" y="286286"/>
            <a:ext cx="3386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Chalkduster" panose="03050602040202020205" pitchFamily="66" charset="77"/>
              </a:rPr>
              <a:t>Daily record sheet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B28E6C7B-54B8-188E-AC77-EF36152832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945367"/>
              </p:ext>
            </p:extLst>
          </p:nvPr>
        </p:nvGraphicFramePr>
        <p:xfrm>
          <a:off x="78696" y="1485561"/>
          <a:ext cx="3859448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4551">
                  <a:extLst>
                    <a:ext uri="{9D8B030D-6E8A-4147-A177-3AD203B41FA5}">
                      <a16:colId xmlns:a16="http://schemas.microsoft.com/office/drawing/2014/main" val="2260649551"/>
                    </a:ext>
                  </a:extLst>
                </a:gridCol>
                <a:gridCol w="1714897">
                  <a:extLst>
                    <a:ext uri="{9D8B030D-6E8A-4147-A177-3AD203B41FA5}">
                      <a16:colId xmlns:a16="http://schemas.microsoft.com/office/drawing/2014/main" val="518270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 anchor="ctr">
                    <a:solidFill>
                      <a:srgbClr val="D8559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Laps completed</a:t>
                      </a:r>
                    </a:p>
                  </a:txBody>
                  <a:tcPr anchor="ctr">
                    <a:solidFill>
                      <a:srgbClr val="D855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64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339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9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97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1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73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12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67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99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35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69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28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008697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3A34CE4E-EBD3-4F82-267B-073919F7F124}"/>
              </a:ext>
            </a:extLst>
          </p:cNvPr>
          <p:cNvSpPr txBox="1"/>
          <p:nvPr/>
        </p:nvSpPr>
        <p:spPr>
          <a:xfrm>
            <a:off x="213257" y="991485"/>
            <a:ext cx="3831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halkduster" panose="03050602040202020205" pitchFamily="66" charset="77"/>
              </a:rPr>
              <a:t>Class: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__________________________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CC714E4-0DFA-0570-96F8-E8155CD5E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623620"/>
              </p:ext>
            </p:extLst>
          </p:nvPr>
        </p:nvGraphicFramePr>
        <p:xfrm>
          <a:off x="8253856" y="1513384"/>
          <a:ext cx="3859448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4551">
                  <a:extLst>
                    <a:ext uri="{9D8B030D-6E8A-4147-A177-3AD203B41FA5}">
                      <a16:colId xmlns:a16="http://schemas.microsoft.com/office/drawing/2014/main" val="2260649551"/>
                    </a:ext>
                  </a:extLst>
                </a:gridCol>
                <a:gridCol w="1714897">
                  <a:extLst>
                    <a:ext uri="{9D8B030D-6E8A-4147-A177-3AD203B41FA5}">
                      <a16:colId xmlns:a16="http://schemas.microsoft.com/office/drawing/2014/main" val="518270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Name</a:t>
                      </a:r>
                    </a:p>
                  </a:txBody>
                  <a:tcPr anchor="ctr">
                    <a:solidFill>
                      <a:srgbClr val="2969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Laps completed</a:t>
                      </a:r>
                    </a:p>
                  </a:txBody>
                  <a:tcPr anchor="ctr">
                    <a:solidFill>
                      <a:srgbClr val="2969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64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339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9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97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1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73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12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67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99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35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695058"/>
                  </a:ext>
                </a:extLst>
              </a:tr>
              <a:tr h="74168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Chalkduster" panose="03050602040202020205" pitchFamily="66" charset="77"/>
                        </a:rPr>
                        <a:t>Total laps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283011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46ABF724-1643-D6E7-E2C4-EE9366308B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3387588"/>
              </p:ext>
            </p:extLst>
          </p:nvPr>
        </p:nvGraphicFramePr>
        <p:xfrm>
          <a:off x="4166276" y="1485561"/>
          <a:ext cx="3859448" cy="509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44551">
                  <a:extLst>
                    <a:ext uri="{9D8B030D-6E8A-4147-A177-3AD203B41FA5}">
                      <a16:colId xmlns:a16="http://schemas.microsoft.com/office/drawing/2014/main" val="2260649551"/>
                    </a:ext>
                  </a:extLst>
                </a:gridCol>
                <a:gridCol w="1714897">
                  <a:extLst>
                    <a:ext uri="{9D8B030D-6E8A-4147-A177-3AD203B41FA5}">
                      <a16:colId xmlns:a16="http://schemas.microsoft.com/office/drawing/2014/main" val="518270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Name</a:t>
                      </a:r>
                    </a:p>
                  </a:txBody>
                  <a:tcPr anchor="ctr">
                    <a:solidFill>
                      <a:srgbClr val="FCD53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Laps completed</a:t>
                      </a:r>
                    </a:p>
                  </a:txBody>
                  <a:tcPr anchor="ctr">
                    <a:solidFill>
                      <a:srgbClr val="FCD5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64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339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594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97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1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73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12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678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99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351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69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28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00869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474EBF10-3F95-41A0-BDAD-AB0B6B7A551B}"/>
              </a:ext>
            </a:extLst>
          </p:cNvPr>
          <p:cNvSpPr txBox="1"/>
          <p:nvPr/>
        </p:nvSpPr>
        <p:spPr>
          <a:xfrm>
            <a:off x="4136617" y="991485"/>
            <a:ext cx="28547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halkduster" panose="03050602040202020205" pitchFamily="66" charset="77"/>
              </a:rPr>
              <a:t>Date: 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1810348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21</Words>
  <Application>Microsoft Macintosh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Chalkduster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Roger Pickering</dc:creator>
  <cp:lastModifiedBy>Chris Story</cp:lastModifiedBy>
  <cp:revision>4</cp:revision>
  <dcterms:created xsi:type="dcterms:W3CDTF">2025-03-14T15:51:15Z</dcterms:created>
  <dcterms:modified xsi:type="dcterms:W3CDTF">2025-05-16T08:32:11Z</dcterms:modified>
</cp:coreProperties>
</file>